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INDUSTRIAL OAKS BLVD
Intersection ID: 5147034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INDUSTRIAL OAKS BLVD
Intersection ID: 5147034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INDUSTRIAL OAKS BLVD
Intersection ID: 5147034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INDUSTRIAL OAKS BLVD
Intersection ID: 5147034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